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68" r:id="rId3"/>
    <p:sldId id="269" r:id="rId4"/>
    <p:sldId id="270" r:id="rId5"/>
    <p:sldId id="260" r:id="rId6"/>
    <p:sldId id="259" r:id="rId7"/>
    <p:sldId id="262" r:id="rId8"/>
    <p:sldId id="263" r:id="rId9"/>
    <p:sldId id="264" r:id="rId10"/>
    <p:sldId id="258" r:id="rId11"/>
    <p:sldId id="261" r:id="rId12"/>
    <p:sldId id="265" r:id="rId13"/>
    <p:sldId id="267" r:id="rId14"/>
    <p:sldId id="266" r:id="rId15"/>
    <p:sldId id="271"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13"/>
    <p:restoredTop sz="90233"/>
  </p:normalViewPr>
  <p:slideViewPr>
    <p:cSldViewPr snapToGrid="0" snapToObjects="1">
      <p:cViewPr varScale="1">
        <p:scale>
          <a:sx n="71" d="100"/>
          <a:sy n="71" d="100"/>
        </p:scale>
        <p:origin x="17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62771C-3C32-E146-9134-D84630F3C8C7}" type="datetimeFigureOut">
              <a:rPr lang="en-US" smtClean="0"/>
              <a:t>2/14/17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D99B80-861A-7B47-A980-69D2F12D19E1}" type="slidenum">
              <a:rPr lang="en-US" smtClean="0"/>
              <a:t>‹#›</a:t>
            </a:fld>
            <a:endParaRPr lang="en-US"/>
          </a:p>
        </p:txBody>
      </p:sp>
    </p:spTree>
    <p:extLst>
      <p:ext uri="{BB962C8B-B14F-4D97-AF65-F5344CB8AC3E}">
        <p14:creationId xmlns:p14="http://schemas.microsoft.com/office/powerpoint/2010/main" val="1304352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www.ajc.com</a:t>
            </a:r>
            <a:r>
              <a:rPr lang="en-US" dirty="0" smtClean="0"/>
              <a:t>/news/here-every-executive-order-trump-has-signed/pHETsFIm2nYmj4VWlNHmbK/</a:t>
            </a:r>
          </a:p>
          <a:p>
            <a:endParaRPr lang="en-US" dirty="0"/>
          </a:p>
        </p:txBody>
      </p:sp>
      <p:sp>
        <p:nvSpPr>
          <p:cNvPr id="4" name="Slide Number Placeholder 3"/>
          <p:cNvSpPr>
            <a:spLocks noGrp="1"/>
          </p:cNvSpPr>
          <p:nvPr>
            <p:ph type="sldNum" sz="quarter" idx="10"/>
          </p:nvPr>
        </p:nvSpPr>
        <p:spPr/>
        <p:txBody>
          <a:bodyPr/>
          <a:lstStyle/>
          <a:p>
            <a:fld id="{09D99B80-861A-7B47-A980-69D2F12D19E1}" type="slidenum">
              <a:rPr lang="en-US" smtClean="0"/>
              <a:t>1</a:t>
            </a:fld>
            <a:endParaRPr lang="en-US"/>
          </a:p>
        </p:txBody>
      </p:sp>
    </p:spTree>
    <p:extLst>
      <p:ext uri="{BB962C8B-B14F-4D97-AF65-F5344CB8AC3E}">
        <p14:creationId xmlns:p14="http://schemas.microsoft.com/office/powerpoint/2010/main" val="1896236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30000" dirty="0" smtClean="0">
                <a:solidFill>
                  <a:schemeClr val="tx1"/>
                </a:solidFill>
                <a:latin typeface="+mn-lt"/>
                <a:ea typeface="+mn-ea"/>
                <a:cs typeface="+mn-cs"/>
              </a:rPr>
              <a:t>Captain John Kimber</a:t>
            </a:r>
          </a:p>
          <a:p>
            <a:r>
              <a:rPr lang="en-US" sz="1200" kern="1200" baseline="30000" dirty="0" smtClean="0">
                <a:solidFill>
                  <a:schemeClr val="tx1"/>
                </a:solidFill>
                <a:latin typeface="+mn-lt"/>
                <a:ea typeface="+mn-ea"/>
                <a:cs typeface="+mn-cs"/>
              </a:rPr>
              <a:t>flogged to death a 15 year old girl </a:t>
            </a:r>
          </a:p>
          <a:p>
            <a:r>
              <a:rPr lang="en-US" sz="1200" kern="1200" baseline="30000" dirty="0" smtClean="0">
                <a:solidFill>
                  <a:schemeClr val="tx1"/>
                </a:solidFill>
                <a:latin typeface="+mn-lt"/>
                <a:ea typeface="+mn-ea"/>
                <a:cs typeface="+mn-cs"/>
              </a:rPr>
              <a:t>Kimber was arrested and tried in 1792 but was acquitted.</a:t>
            </a:r>
            <a:endParaRPr lang="en-US" dirty="0"/>
          </a:p>
        </p:txBody>
      </p:sp>
      <p:sp>
        <p:nvSpPr>
          <p:cNvPr id="4" name="Slide Number Placeholder 3"/>
          <p:cNvSpPr>
            <a:spLocks noGrp="1"/>
          </p:cNvSpPr>
          <p:nvPr>
            <p:ph type="sldNum" sz="quarter" idx="10"/>
          </p:nvPr>
        </p:nvSpPr>
        <p:spPr/>
        <p:txBody>
          <a:bodyPr/>
          <a:lstStyle/>
          <a:p>
            <a:fld id="{09D99B80-861A-7B47-A980-69D2F12D19E1}" type="slidenum">
              <a:rPr lang="en-US" smtClean="0"/>
              <a:t>8</a:t>
            </a:fld>
            <a:endParaRPr lang="en-US"/>
          </a:p>
        </p:txBody>
      </p:sp>
    </p:spTree>
    <p:extLst>
      <p:ext uri="{BB962C8B-B14F-4D97-AF65-F5344CB8AC3E}">
        <p14:creationId xmlns:p14="http://schemas.microsoft.com/office/powerpoint/2010/main" val="13146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2/14/17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2/14/17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2/14/17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2/14/17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2/14/17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2/14/17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2/14/17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2/14/17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2/14/17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2/14/17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jpg"/><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Black </a:t>
            </a:r>
            <a:r>
              <a:rPr lang="en-US" dirty="0" err="1" smtClean="0"/>
              <a:t>Fugitivity</a:t>
            </a:r>
            <a:endParaRPr lang="en-US" dirty="0"/>
          </a:p>
        </p:txBody>
      </p:sp>
      <p:sp>
        <p:nvSpPr>
          <p:cNvPr id="3" name="Subtitle 2"/>
          <p:cNvSpPr>
            <a:spLocks noGrp="1"/>
          </p:cNvSpPr>
          <p:nvPr>
            <p:ph type="subTitle" idx="1"/>
          </p:nvPr>
        </p:nvSpPr>
        <p:spPr/>
        <p:txBody>
          <a:bodyPr/>
          <a:lstStyle/>
          <a:p>
            <a:r>
              <a:rPr lang="en-US" dirty="0" smtClean="0"/>
              <a:t>February 14, 2017</a:t>
            </a:r>
            <a:endParaRPr lang="en-US" dirty="0"/>
          </a:p>
        </p:txBody>
      </p:sp>
    </p:spTree>
    <p:extLst>
      <p:ext uri="{BB962C8B-B14F-4D97-AF65-F5344CB8AC3E}">
        <p14:creationId xmlns:p14="http://schemas.microsoft.com/office/powerpoint/2010/main" val="19027369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370" y="1289154"/>
            <a:ext cx="11479629" cy="4005912"/>
          </a:xfrm>
          <a:prstGeom prst="rect">
            <a:avLst/>
          </a:prstGeom>
        </p:spPr>
      </p:pic>
    </p:spTree>
    <p:extLst>
      <p:ext uri="{BB962C8B-B14F-4D97-AF65-F5344CB8AC3E}">
        <p14:creationId xmlns:p14="http://schemas.microsoft.com/office/powerpoint/2010/main" val="10646518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12875725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200" y="0"/>
            <a:ext cx="8981295" cy="6858000"/>
          </a:xfrm>
          <a:prstGeom prst="rect">
            <a:avLst/>
          </a:prstGeom>
        </p:spPr>
      </p:pic>
    </p:spTree>
    <p:extLst>
      <p:ext uri="{BB962C8B-B14F-4D97-AF65-F5344CB8AC3E}">
        <p14:creationId xmlns:p14="http://schemas.microsoft.com/office/powerpoint/2010/main" val="11788354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495" y="48718"/>
            <a:ext cx="10791871" cy="6809282"/>
          </a:xfrm>
          <a:prstGeom prst="rect">
            <a:avLst/>
          </a:prstGeom>
        </p:spPr>
      </p:pic>
    </p:spTree>
    <p:extLst>
      <p:ext uri="{BB962C8B-B14F-4D97-AF65-F5344CB8AC3E}">
        <p14:creationId xmlns:p14="http://schemas.microsoft.com/office/powerpoint/2010/main" val="20528611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4800" y="101600"/>
            <a:ext cx="6483350" cy="6648450"/>
          </a:xfrm>
          <a:prstGeom prst="rect">
            <a:avLst/>
          </a:prstGeom>
        </p:spPr>
      </p:pic>
    </p:spTree>
    <p:extLst>
      <p:ext uri="{BB962C8B-B14F-4D97-AF65-F5344CB8AC3E}">
        <p14:creationId xmlns:p14="http://schemas.microsoft.com/office/powerpoint/2010/main" val="14511630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452" y="24491"/>
            <a:ext cx="4094922" cy="6833509"/>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5738" y="24491"/>
            <a:ext cx="4125844" cy="6802328"/>
          </a:xfrm>
          <a:prstGeom prst="rect">
            <a:avLst/>
          </a:prstGeom>
        </p:spPr>
      </p:pic>
    </p:spTree>
    <p:extLst>
      <p:ext uri="{BB962C8B-B14F-4D97-AF65-F5344CB8AC3E}">
        <p14:creationId xmlns:p14="http://schemas.microsoft.com/office/powerpoint/2010/main" val="18828021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3886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blackness?</a:t>
            </a:r>
            <a:endParaRPr lang="en-US" dirty="0"/>
          </a:p>
        </p:txBody>
      </p:sp>
      <p:sp>
        <p:nvSpPr>
          <p:cNvPr id="3" name="Content Placeholder 2"/>
          <p:cNvSpPr>
            <a:spLocks noGrp="1"/>
          </p:cNvSpPr>
          <p:nvPr>
            <p:ph idx="1"/>
          </p:nvPr>
        </p:nvSpPr>
        <p:spPr/>
        <p:txBody>
          <a:bodyPr/>
          <a:lstStyle/>
          <a:p>
            <a:r>
              <a:rPr lang="en-US" dirty="0" err="1" smtClean="0"/>
              <a:t>Saidiya</a:t>
            </a:r>
            <a:r>
              <a:rPr lang="en-US" dirty="0" smtClean="0"/>
              <a:t> Hartman writes:</a:t>
            </a:r>
          </a:p>
          <a:p>
            <a:pPr lvl="1"/>
            <a:r>
              <a:rPr lang="en-US" dirty="0" smtClean="0"/>
              <a:t>“The </a:t>
            </a:r>
            <a:r>
              <a:rPr lang="en-US" dirty="0"/>
              <a:t>demands of the slave on the present have everything to do </a:t>
            </a:r>
            <a:r>
              <a:rPr lang="en-US" dirty="0" smtClean="0"/>
              <a:t>with making </a:t>
            </a:r>
            <a:r>
              <a:rPr lang="en-US" dirty="0"/>
              <a:t>good the promise of abolition, and this entails much more </a:t>
            </a:r>
            <a:r>
              <a:rPr lang="en-US" dirty="0" smtClean="0"/>
              <a:t>than the </a:t>
            </a:r>
            <a:r>
              <a:rPr lang="en-US" dirty="0"/>
              <a:t>end of property in slaves. It requires the reconstruction of society</a:t>
            </a:r>
            <a:r>
              <a:rPr lang="en-US" dirty="0" smtClean="0"/>
              <a:t>, which </a:t>
            </a:r>
            <a:r>
              <a:rPr lang="en-US" dirty="0"/>
              <a:t>is the only way to honor our debt to the dead. This is the </a:t>
            </a:r>
            <a:r>
              <a:rPr lang="en-US" dirty="0" smtClean="0"/>
              <a:t>intimacy of </a:t>
            </a:r>
            <a:r>
              <a:rPr lang="en-US" dirty="0"/>
              <a:t>our age with theirs- an unfinished struggle. To what end does </a:t>
            </a:r>
            <a:r>
              <a:rPr lang="en-US" dirty="0" smtClean="0"/>
              <a:t>one conjure </a:t>
            </a:r>
            <a:r>
              <a:rPr lang="en-US" dirty="0"/>
              <a:t>the ghost of slavery, if not to incite the hopes of transforming </a:t>
            </a:r>
            <a:r>
              <a:rPr lang="en-US" dirty="0" smtClean="0"/>
              <a:t>the present</a:t>
            </a:r>
            <a:r>
              <a:rPr lang="en-US" dirty="0"/>
              <a:t>? Given this, I refuse to believe that the slave’s most </a:t>
            </a:r>
            <a:r>
              <a:rPr lang="en-US" dirty="0" smtClean="0"/>
              <a:t>capacious political </a:t>
            </a:r>
            <a:r>
              <a:rPr lang="en-US" dirty="0"/>
              <a:t>claims or wildest imaginings are for back wages or debt relief</a:t>
            </a:r>
            <a:r>
              <a:rPr lang="en-US" dirty="0" smtClean="0"/>
              <a:t>. There </a:t>
            </a:r>
            <a:r>
              <a:rPr lang="en-US" dirty="0"/>
              <a:t>are too many lives at peril to recycle the forms of appeal that, </a:t>
            </a:r>
            <a:r>
              <a:rPr lang="en-US" dirty="0" smtClean="0"/>
              <a:t>at best</a:t>
            </a:r>
            <a:r>
              <a:rPr lang="en-US" dirty="0"/>
              <a:t>, have delivered the limited emancipation against which we </a:t>
            </a:r>
            <a:r>
              <a:rPr lang="en-US" dirty="0" smtClean="0"/>
              <a:t>now struggle.”</a:t>
            </a:r>
          </a:p>
          <a:p>
            <a:pPr lvl="1"/>
            <a:r>
              <a:rPr lang="en-US" dirty="0" smtClean="0"/>
              <a:t>Hartman, </a:t>
            </a:r>
            <a:r>
              <a:rPr lang="en-US" i="0" dirty="0" smtClean="0"/>
              <a:t>Lose Your Mother</a:t>
            </a:r>
            <a:endParaRPr lang="en-US" dirty="0"/>
          </a:p>
        </p:txBody>
      </p:sp>
    </p:spTree>
    <p:extLst>
      <p:ext uri="{BB962C8B-B14F-4D97-AF65-F5344CB8AC3E}">
        <p14:creationId xmlns:p14="http://schemas.microsoft.com/office/powerpoint/2010/main" val="7876600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t>
            </a:r>
            <a:r>
              <a:rPr lang="en-US" dirty="0" err="1" smtClean="0"/>
              <a:t>fugitivity</a:t>
            </a:r>
            <a:r>
              <a:rPr lang="en-US" dirty="0" smtClean="0"/>
              <a:t>? </a:t>
            </a:r>
            <a:endParaRPr lang="en-US" dirty="0"/>
          </a:p>
        </p:txBody>
      </p:sp>
      <p:sp>
        <p:nvSpPr>
          <p:cNvPr id="3" name="Content Placeholder 2"/>
          <p:cNvSpPr>
            <a:spLocks noGrp="1"/>
          </p:cNvSpPr>
          <p:nvPr>
            <p:ph idx="1"/>
          </p:nvPr>
        </p:nvSpPr>
        <p:spPr/>
        <p:txBody>
          <a:bodyPr>
            <a:normAutofit lnSpcReduction="10000"/>
          </a:bodyPr>
          <a:lstStyle/>
          <a:p>
            <a:r>
              <a:rPr lang="en-US" dirty="0" smtClean="0"/>
              <a:t>Fred </a:t>
            </a:r>
            <a:r>
              <a:rPr lang="en-US" dirty="0" err="1" smtClean="0"/>
              <a:t>Moten</a:t>
            </a:r>
            <a:r>
              <a:rPr lang="en-US" dirty="0" smtClean="0"/>
              <a:t> writes:</a:t>
            </a:r>
          </a:p>
          <a:p>
            <a:pPr lvl="1"/>
            <a:r>
              <a:rPr lang="en-US" dirty="0" smtClean="0"/>
              <a:t>“What's </a:t>
            </a:r>
            <a:r>
              <a:rPr lang="en-US" dirty="0"/>
              <a:t>at stake is fugitive movement in and out of the frame, bar, or whatever externally imposed social logic—a movement of escape, the stealth of the stolen that can be said, since it inheres in every closed circle, to break every enclosure. This fugitive movement is stolen life, and its relation to law is reducible neither to simple interdiction nor bare transgression. Part of what can be attained in this zone of unattainability, to which the eminently attainable ones have been relegated, which they occupy but cannot (and refuse to) own, is some sense of the fugitive law of movement that makes black social life ungovernable, that demands a para-ontological disruption of the supposed connection between explanation and </a:t>
            </a:r>
            <a:r>
              <a:rPr lang="en-US" dirty="0" smtClean="0"/>
              <a:t>resistance.</a:t>
            </a:r>
            <a:endParaRPr lang="en-US" baseline="30000" dirty="0"/>
          </a:p>
          <a:p>
            <a:pPr lvl="5"/>
            <a:r>
              <a:rPr lang="en-US" dirty="0" err="1"/>
              <a:t>Moten</a:t>
            </a:r>
            <a:r>
              <a:rPr lang="en-US" dirty="0"/>
              <a:t>, Fred. “The Case of Blackness.” Criticism 50, no. 2 (February 22, 2009): 177–218. </a:t>
            </a:r>
          </a:p>
        </p:txBody>
      </p:sp>
    </p:spTree>
    <p:extLst>
      <p:ext uri="{BB962C8B-B14F-4D97-AF65-F5344CB8AC3E}">
        <p14:creationId xmlns:p14="http://schemas.microsoft.com/office/powerpoint/2010/main" val="21373869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black studies?</a:t>
            </a:r>
            <a:endParaRPr lang="en-US" dirty="0"/>
          </a:p>
        </p:txBody>
      </p:sp>
      <p:sp>
        <p:nvSpPr>
          <p:cNvPr id="3" name="Content Placeholder 2"/>
          <p:cNvSpPr>
            <a:spLocks noGrp="1"/>
          </p:cNvSpPr>
          <p:nvPr>
            <p:ph idx="1"/>
          </p:nvPr>
        </p:nvSpPr>
        <p:spPr/>
        <p:txBody>
          <a:bodyPr/>
          <a:lstStyle/>
          <a:p>
            <a:r>
              <a:rPr lang="en-US" dirty="0" smtClean="0"/>
              <a:t>Katherine </a:t>
            </a:r>
            <a:r>
              <a:rPr lang="en-US" dirty="0" err="1" smtClean="0"/>
              <a:t>McKittrick</a:t>
            </a:r>
            <a:r>
              <a:rPr lang="en-US" dirty="0" smtClean="0"/>
              <a:t> writes:</a:t>
            </a:r>
          </a:p>
          <a:p>
            <a:pPr lvl="1"/>
            <a:r>
              <a:rPr lang="en-US" dirty="0" smtClean="0"/>
              <a:t>“Indeed, while not always honored, the intellectual project of black studies—with its long history of citing and surviving racial violence in numbers—provides a deliberate commentary on the ways in which blackness works against the violence that defines it.”</a:t>
            </a:r>
            <a:endParaRPr lang="en-US" dirty="0"/>
          </a:p>
        </p:txBody>
      </p:sp>
    </p:spTree>
    <p:extLst>
      <p:ext uri="{BB962C8B-B14F-4D97-AF65-F5344CB8AC3E}">
        <p14:creationId xmlns:p14="http://schemas.microsoft.com/office/powerpoint/2010/main" val="11271677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4100" y="0"/>
            <a:ext cx="10074658" cy="6858000"/>
          </a:xfrm>
          <a:prstGeom prst="rect">
            <a:avLst/>
          </a:prstGeom>
        </p:spPr>
      </p:pic>
    </p:spTree>
    <p:extLst>
      <p:ext uri="{BB962C8B-B14F-4D97-AF65-F5344CB8AC3E}">
        <p14:creationId xmlns:p14="http://schemas.microsoft.com/office/powerpoint/2010/main" val="18551038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812" y="178904"/>
            <a:ext cx="11200144" cy="6496084"/>
          </a:xfrm>
          <a:prstGeom prst="rect">
            <a:avLst/>
          </a:prstGeom>
        </p:spPr>
      </p:pic>
    </p:spTree>
    <p:extLst>
      <p:ext uri="{BB962C8B-B14F-4D97-AF65-F5344CB8AC3E}">
        <p14:creationId xmlns:p14="http://schemas.microsoft.com/office/powerpoint/2010/main" val="4293639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McKittrick</a:t>
            </a:r>
            <a:r>
              <a:rPr lang="en-US" dirty="0"/>
              <a:t>:</a:t>
            </a:r>
            <a:r>
              <a:rPr lang="en-US" dirty="0" smtClean="0"/>
              <a:t> </a:t>
            </a:r>
            <a:endParaRPr lang="en-US" dirty="0"/>
          </a:p>
        </p:txBody>
      </p:sp>
      <p:sp>
        <p:nvSpPr>
          <p:cNvPr id="3" name="Content Placeholder 2"/>
          <p:cNvSpPr>
            <a:spLocks noGrp="1"/>
          </p:cNvSpPr>
          <p:nvPr>
            <p:ph idx="1"/>
          </p:nvPr>
        </p:nvSpPr>
        <p:spPr>
          <a:xfrm>
            <a:off x="1371600" y="1848678"/>
            <a:ext cx="9601200" cy="3581400"/>
          </a:xfrm>
        </p:spPr>
        <p:txBody>
          <a:bodyPr>
            <a:noAutofit/>
          </a:bodyPr>
          <a:lstStyle/>
          <a:p>
            <a:r>
              <a:rPr lang="en-US" sz="4400" dirty="0" smtClean="0"/>
              <a:t>“The archive of black diaspora is, as Hartman rightly suggests, “a death sentence, a tomb, a display of a violated body, an inventory of property, a medical treatise</a:t>
            </a:r>
            <a:r>
              <a:rPr lang="is-IS" sz="4400" dirty="0" smtClean="0"/>
              <a:t>…an asterisk in the grand narrative of history.””</a:t>
            </a:r>
            <a:endParaRPr lang="en-US" sz="4400" dirty="0"/>
          </a:p>
        </p:txBody>
      </p:sp>
    </p:spTree>
    <p:extLst>
      <p:ext uri="{BB962C8B-B14F-4D97-AF65-F5344CB8AC3E}">
        <p14:creationId xmlns:p14="http://schemas.microsoft.com/office/powerpoint/2010/main" val="14833329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0" y="0"/>
            <a:ext cx="9645004" cy="6858000"/>
          </a:xfrm>
          <a:prstGeom prst="rect">
            <a:avLst/>
          </a:prstGeom>
        </p:spPr>
      </p:pic>
    </p:spTree>
    <p:extLst>
      <p:ext uri="{BB962C8B-B14F-4D97-AF65-F5344CB8AC3E}">
        <p14:creationId xmlns:p14="http://schemas.microsoft.com/office/powerpoint/2010/main" val="12352385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McKittrick</a:t>
            </a:r>
            <a:r>
              <a:rPr lang="en-US" dirty="0" smtClean="0"/>
              <a:t>:</a:t>
            </a:r>
            <a:endParaRPr lang="en-US" dirty="0"/>
          </a:p>
        </p:txBody>
      </p:sp>
      <p:sp>
        <p:nvSpPr>
          <p:cNvPr id="3" name="Content Placeholder 2"/>
          <p:cNvSpPr>
            <a:spLocks noGrp="1"/>
          </p:cNvSpPr>
          <p:nvPr>
            <p:ph sz="half" idx="1"/>
          </p:nvPr>
        </p:nvSpPr>
        <p:spPr/>
        <p:txBody>
          <a:bodyPr>
            <a:noAutofit/>
          </a:bodyPr>
          <a:lstStyle/>
          <a:p>
            <a:r>
              <a:rPr lang="en-US" sz="2800" dirty="0" smtClean="0"/>
              <a:t>“New world blackness arrives through the ordinary, proved, former, certified, nearly worn-out archives of ledgers, accounts, price tags, and descriptors of economic worth and financial probability.” </a:t>
            </a:r>
            <a:endParaRPr lang="en-US" sz="2800" dirty="0"/>
          </a:p>
        </p:txBody>
      </p:sp>
      <p:sp>
        <p:nvSpPr>
          <p:cNvPr id="4" name="Content Placeholder 3"/>
          <p:cNvSpPr>
            <a:spLocks noGrp="1"/>
          </p:cNvSpPr>
          <p:nvPr>
            <p:ph sz="half" idx="2"/>
          </p:nvPr>
        </p:nvSpPr>
        <p:spPr/>
        <p:txBody>
          <a:bodyPr>
            <a:normAutofit/>
          </a:bodyPr>
          <a:lstStyle/>
          <a:p>
            <a:r>
              <a:rPr lang="en-US" sz="4800" dirty="0" smtClean="0"/>
              <a:t>“Yet a voice interrupts: says she.”</a:t>
            </a:r>
            <a:endParaRPr lang="en-US" sz="4800" dirty="0"/>
          </a:p>
        </p:txBody>
      </p:sp>
    </p:spTree>
    <p:extLst>
      <p:ext uri="{BB962C8B-B14F-4D97-AF65-F5344CB8AC3E}">
        <p14:creationId xmlns:p14="http://schemas.microsoft.com/office/powerpoint/2010/main" val="2123987799"/>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1242</TotalTime>
  <Words>501</Words>
  <Application>Microsoft Macintosh PowerPoint</Application>
  <PresentationFormat>Widescreen</PresentationFormat>
  <Paragraphs>24</Paragraphs>
  <Slides>16</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Calibri</vt:lpstr>
      <vt:lpstr>Franklin Gothic Book</vt:lpstr>
      <vt:lpstr>Crop</vt:lpstr>
      <vt:lpstr>Black Fugitivity</vt:lpstr>
      <vt:lpstr>What is blackness?</vt:lpstr>
      <vt:lpstr>What is fugitivity? </vt:lpstr>
      <vt:lpstr>What is black studies?</vt:lpstr>
      <vt:lpstr>PowerPoint Presentation</vt:lpstr>
      <vt:lpstr>PowerPoint Presentation</vt:lpstr>
      <vt:lpstr>McKittrick: </vt:lpstr>
      <vt:lpstr>PowerPoint Presentation</vt:lpstr>
      <vt:lpstr>McKittrick:</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Fugitivity</dc:title>
  <dc:creator>Microsoft Office User</dc:creator>
  <cp:lastModifiedBy>Microsoft Office User</cp:lastModifiedBy>
  <cp:revision>10</cp:revision>
  <dcterms:created xsi:type="dcterms:W3CDTF">2017-02-14T17:51:24Z</dcterms:created>
  <dcterms:modified xsi:type="dcterms:W3CDTF">2017-02-15T14:33:25Z</dcterms:modified>
</cp:coreProperties>
</file>

<file path=docProps/thumbnail.jpeg>
</file>